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6" r:id="rId10"/>
    <p:sldId id="279" r:id="rId11"/>
    <p:sldId id="264" r:id="rId12"/>
    <p:sldId id="267" r:id="rId13"/>
    <p:sldId id="268" r:id="rId14"/>
    <p:sldId id="269" r:id="rId15"/>
    <p:sldId id="280" r:id="rId16"/>
    <p:sldId id="281" r:id="rId17"/>
    <p:sldId id="282" r:id="rId18"/>
    <p:sldId id="270" r:id="rId1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5177-E9A6-4273-A5FE-F8AE0D1F9CA6}" type="datetimeFigureOut">
              <a:rPr lang="id-ID" smtClean="0"/>
              <a:t>26/02/2021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B4A4-1EE1-4D08-A099-AC2EC733FAF6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5177-E9A6-4273-A5FE-F8AE0D1F9CA6}" type="datetimeFigureOut">
              <a:rPr lang="id-ID" smtClean="0"/>
              <a:t>26/02/2021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B4A4-1EE1-4D08-A099-AC2EC733FA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5177-E9A6-4273-A5FE-F8AE0D1F9CA6}" type="datetimeFigureOut">
              <a:rPr lang="id-ID" smtClean="0"/>
              <a:t>26/02/2021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B4A4-1EE1-4D08-A099-AC2EC733FA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5177-E9A6-4273-A5FE-F8AE0D1F9CA6}" type="datetimeFigureOut">
              <a:rPr lang="id-ID" smtClean="0"/>
              <a:t>26/02/2021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B4A4-1EE1-4D08-A099-AC2EC733FA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5177-E9A6-4273-A5FE-F8AE0D1F9CA6}" type="datetimeFigureOut">
              <a:rPr lang="id-ID" smtClean="0"/>
              <a:t>26/02/2021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B4A4-1EE1-4D08-A099-AC2EC733FAF6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5177-E9A6-4273-A5FE-F8AE0D1F9CA6}" type="datetimeFigureOut">
              <a:rPr lang="id-ID" smtClean="0"/>
              <a:t>26/02/2021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B4A4-1EE1-4D08-A099-AC2EC733FA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5177-E9A6-4273-A5FE-F8AE0D1F9CA6}" type="datetimeFigureOut">
              <a:rPr lang="id-ID" smtClean="0"/>
              <a:t>26/02/2021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B4A4-1EE1-4D08-A099-AC2EC733FA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5177-E9A6-4273-A5FE-F8AE0D1F9CA6}" type="datetimeFigureOut">
              <a:rPr lang="id-ID" smtClean="0"/>
              <a:t>26/02/2021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B4A4-1EE1-4D08-A099-AC2EC733FA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5177-E9A6-4273-A5FE-F8AE0D1F9CA6}" type="datetimeFigureOut">
              <a:rPr lang="id-ID" smtClean="0"/>
              <a:t>26/02/2021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B4A4-1EE1-4D08-A099-AC2EC733FA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5177-E9A6-4273-A5FE-F8AE0D1F9CA6}" type="datetimeFigureOut">
              <a:rPr lang="id-ID" smtClean="0"/>
              <a:t>26/02/2021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5B4A4-1EE1-4D08-A099-AC2EC733FA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5177-E9A6-4273-A5FE-F8AE0D1F9CA6}" type="datetimeFigureOut">
              <a:rPr lang="id-ID" smtClean="0"/>
              <a:t>26/02/2021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F85B4A4-1EE1-4D08-A099-AC2EC733FAF6}" type="slidenum">
              <a:rPr lang="id-ID" smtClean="0"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655177-E9A6-4273-A5FE-F8AE0D1F9CA6}" type="datetimeFigureOut">
              <a:rPr lang="id-ID" smtClean="0"/>
              <a:t>26/02/2021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F85B4A4-1EE1-4D08-A099-AC2EC733FAF6}" type="slidenum">
              <a:rPr lang="id-ID" smtClean="0"/>
              <a:t>‹#›</a:t>
            </a:fld>
            <a:endParaRPr lang="id-ID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604392"/>
            <a:ext cx="8587680" cy="175260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en-ID" sz="7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Panduan</a:t>
            </a:r>
            <a:r>
              <a:rPr lang="en-ID" sz="7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ID" sz="7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Pengisian</a:t>
            </a:r>
            <a:r>
              <a:rPr lang="en-ID" sz="7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ID" sz="7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KRS</a:t>
            </a:r>
            <a:endParaRPr lang="id-ID" sz="7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id-ID" sz="7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Sistem Informasi Akademik 5.0</a:t>
            </a:r>
          </a:p>
          <a:p>
            <a:pPr algn="ctr"/>
            <a:r>
              <a:rPr lang="id-ID" sz="5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id-ID" sz="5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id-ID" sz="5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http://sia.akademik.unsoed.ac.id</a:t>
            </a:r>
          </a:p>
          <a:p>
            <a:pPr algn="ctr"/>
            <a:endParaRPr lang="id-ID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5157192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UNIVERSITAS JENDERAL SOEDIRMAN</a:t>
            </a:r>
          </a:p>
          <a:p>
            <a:pPr algn="ctr"/>
            <a:r>
              <a:rPr lang="en-ID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2021 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46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9" y="1112002"/>
            <a:ext cx="8996476" cy="397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11560" y="116632"/>
            <a:ext cx="7982704" cy="99537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r>
            <a:r>
              <a:rPr lang="id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 Pendaftaran Paket MBKM </a:t>
            </a:r>
            <a:r>
              <a:rPr lang="en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(5)</a:t>
            </a:r>
            <a:endParaRPr lang="id-ID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2483768" y="5869310"/>
            <a:ext cx="1728192" cy="648072"/>
          </a:xfrm>
          <a:prstGeom prst="wedgeRectCallout">
            <a:avLst>
              <a:gd name="adj1" fmla="val 138101"/>
              <a:gd name="adj2" fmla="val -20479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>
                <a:solidFill>
                  <a:schemeClr val="tx1"/>
                </a:solidFill>
                <a:latin typeface="Century Gothic" pitchFamily="34" charset="0"/>
              </a:rPr>
              <a:t>Klik</a:t>
            </a:r>
            <a:r>
              <a:rPr lang="en-ID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ID" dirty="0" smtClean="0">
                <a:solidFill>
                  <a:schemeClr val="tx1"/>
                </a:solidFill>
                <a:latin typeface="Century Gothic" pitchFamily="34" charset="0"/>
              </a:rPr>
              <a:t>“</a:t>
            </a:r>
            <a:r>
              <a:rPr lang="en-ID" b="1" dirty="0" err="1" smtClean="0">
                <a:solidFill>
                  <a:schemeClr val="tx1"/>
                </a:solidFill>
                <a:latin typeface="Century Gothic" pitchFamily="34" charset="0"/>
              </a:rPr>
              <a:t>Tutup</a:t>
            </a:r>
            <a:r>
              <a:rPr lang="en-ID" dirty="0" smtClean="0">
                <a:solidFill>
                  <a:schemeClr val="tx1"/>
                </a:solidFill>
                <a:latin typeface="Century Gothic" pitchFamily="34" charset="0"/>
              </a:rPr>
              <a:t>”</a:t>
            </a: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938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9552" y="116632"/>
            <a:ext cx="8054712" cy="99537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r>
            <a:r>
              <a:rPr lang="id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 Pendaftaran Paket MBKM </a:t>
            </a:r>
            <a:r>
              <a:rPr lang="en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(6)</a:t>
            </a:r>
            <a:endParaRPr lang="id-ID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2809"/>
            <a:ext cx="9144000" cy="43723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ular Callout 4"/>
          <p:cNvSpPr/>
          <p:nvPr/>
        </p:nvSpPr>
        <p:spPr>
          <a:xfrm>
            <a:off x="1331640" y="5869310"/>
            <a:ext cx="3168352" cy="648072"/>
          </a:xfrm>
          <a:prstGeom prst="wedgeRectCallout">
            <a:avLst>
              <a:gd name="adj1" fmla="val 142709"/>
              <a:gd name="adj2" fmla="val -12185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>
                <a:solidFill>
                  <a:schemeClr val="tx1"/>
                </a:solidFill>
                <a:latin typeface="Century Gothic" pitchFamily="34" charset="0"/>
              </a:rPr>
              <a:t>Klik</a:t>
            </a:r>
            <a:r>
              <a:rPr lang="en-ID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ID" dirty="0" smtClean="0">
                <a:solidFill>
                  <a:schemeClr val="tx1"/>
                </a:solidFill>
                <a:latin typeface="Century Gothic" pitchFamily="34" charset="0"/>
              </a:rPr>
              <a:t>“</a:t>
            </a:r>
            <a:r>
              <a:rPr lang="en-ID" b="1" dirty="0" err="1" smtClean="0">
                <a:solidFill>
                  <a:schemeClr val="tx1"/>
                </a:solidFill>
                <a:latin typeface="Century Gothic" pitchFamily="34" charset="0"/>
              </a:rPr>
              <a:t>Ajukan</a:t>
            </a:r>
            <a:r>
              <a:rPr lang="en-ID" b="1" dirty="0" smtClean="0">
                <a:solidFill>
                  <a:schemeClr val="tx1"/>
                </a:solidFill>
                <a:latin typeface="Century Gothic" pitchFamily="34" charset="0"/>
              </a:rPr>
              <a:t> ACC </a:t>
            </a:r>
            <a:r>
              <a:rPr lang="en-ID" b="1" dirty="0" err="1">
                <a:solidFill>
                  <a:schemeClr val="tx1"/>
                </a:solidFill>
                <a:latin typeface="Century Gothic" pitchFamily="34" charset="0"/>
              </a:rPr>
              <a:t>K</a:t>
            </a:r>
            <a:r>
              <a:rPr lang="en-ID" b="1" dirty="0" err="1" smtClean="0">
                <a:solidFill>
                  <a:schemeClr val="tx1"/>
                </a:solidFill>
                <a:latin typeface="Century Gothic" pitchFamily="34" charset="0"/>
              </a:rPr>
              <a:t>e</a:t>
            </a:r>
            <a:r>
              <a:rPr lang="en-ID" b="1" dirty="0" smtClean="0">
                <a:solidFill>
                  <a:schemeClr val="tx1"/>
                </a:solidFill>
                <a:latin typeface="Century Gothic" pitchFamily="34" charset="0"/>
              </a:rPr>
              <a:t> PA</a:t>
            </a:r>
            <a:r>
              <a:rPr lang="en-ID" dirty="0" smtClean="0">
                <a:solidFill>
                  <a:schemeClr val="tx1"/>
                </a:solidFill>
                <a:latin typeface="Century Gothic" pitchFamily="34" charset="0"/>
              </a:rPr>
              <a:t>”</a:t>
            </a: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31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9552" y="116632"/>
            <a:ext cx="8054712" cy="99537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r>
            <a:r>
              <a:rPr lang="id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 Pendaftaran Paket MBKM </a:t>
            </a:r>
            <a:r>
              <a:rPr lang="en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(7)</a:t>
            </a:r>
            <a:endParaRPr lang="id-ID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9101"/>
            <a:ext cx="9144000" cy="43597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ular Callout 4"/>
          <p:cNvSpPr/>
          <p:nvPr/>
        </p:nvSpPr>
        <p:spPr>
          <a:xfrm>
            <a:off x="1907704" y="5877272"/>
            <a:ext cx="4824536" cy="648072"/>
          </a:xfrm>
          <a:prstGeom prst="wedgeRectCallout">
            <a:avLst>
              <a:gd name="adj1" fmla="val 61723"/>
              <a:gd name="adj2" fmla="val -12977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 smtClean="0">
                <a:solidFill>
                  <a:schemeClr val="tx1"/>
                </a:solidFill>
                <a:latin typeface="Century Gothic" pitchFamily="34" charset="0"/>
              </a:rPr>
              <a:t>Berubah</a:t>
            </a:r>
            <a:r>
              <a:rPr lang="en-ID" dirty="0" smtClean="0">
                <a:solidFill>
                  <a:schemeClr val="tx1"/>
                </a:solidFill>
                <a:latin typeface="Century Gothic" pitchFamily="34" charset="0"/>
              </a:rPr>
              <a:t>  “</a:t>
            </a:r>
            <a:r>
              <a:rPr lang="en-ID" b="1" dirty="0" err="1" smtClean="0">
                <a:solidFill>
                  <a:schemeClr val="tx1"/>
                </a:solidFill>
                <a:latin typeface="Century Gothic" pitchFamily="34" charset="0"/>
              </a:rPr>
              <a:t>Sudah</a:t>
            </a:r>
            <a:r>
              <a:rPr lang="en-ID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ID" b="1" dirty="0" err="1" smtClean="0">
                <a:solidFill>
                  <a:schemeClr val="tx1"/>
                </a:solidFill>
                <a:latin typeface="Century Gothic" pitchFamily="34" charset="0"/>
              </a:rPr>
              <a:t>mengajukan</a:t>
            </a:r>
            <a:r>
              <a:rPr lang="en-ID" b="1" dirty="0" smtClean="0">
                <a:solidFill>
                  <a:schemeClr val="tx1"/>
                </a:solidFill>
                <a:latin typeface="Century Gothic" pitchFamily="34" charset="0"/>
              </a:rPr>
              <a:t>  ACC</a:t>
            </a:r>
            <a:r>
              <a:rPr lang="en-ID" dirty="0" smtClean="0">
                <a:solidFill>
                  <a:schemeClr val="tx1"/>
                </a:solidFill>
                <a:latin typeface="Century Gothic" pitchFamily="34" charset="0"/>
              </a:rPr>
              <a:t>”</a:t>
            </a: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67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9552" y="116632"/>
            <a:ext cx="8054712" cy="99537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6</a:t>
            </a:r>
            <a:r>
              <a:rPr lang="id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 Pengisian KRS </a:t>
            </a:r>
            <a:r>
              <a:rPr lang="en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</a:t>
            </a:r>
            <a:r>
              <a:rPr lang="id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  <a:r>
              <a:rPr lang="en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  <a:endParaRPr lang="id-ID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2408"/>
            <a:ext cx="9144000" cy="44131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Rectangular Callout 5"/>
          <p:cNvSpPr/>
          <p:nvPr/>
        </p:nvSpPr>
        <p:spPr>
          <a:xfrm>
            <a:off x="323528" y="5787991"/>
            <a:ext cx="1728192" cy="648072"/>
          </a:xfrm>
          <a:prstGeom prst="wedgeRectCallout">
            <a:avLst>
              <a:gd name="adj1" fmla="val -27765"/>
              <a:gd name="adj2" fmla="val -65344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>
                <a:solidFill>
                  <a:schemeClr val="tx1"/>
                </a:solidFill>
                <a:latin typeface="Century Gothic" pitchFamily="34" charset="0"/>
              </a:rPr>
              <a:t>Klik</a:t>
            </a:r>
            <a:r>
              <a:rPr lang="en-ID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ID" dirty="0" smtClean="0">
                <a:solidFill>
                  <a:schemeClr val="tx1"/>
                </a:solidFill>
                <a:latin typeface="Century Gothic" pitchFamily="34" charset="0"/>
              </a:rPr>
              <a:t>“</a:t>
            </a:r>
            <a:r>
              <a:rPr lang="en-ID" b="1" dirty="0" smtClean="0">
                <a:solidFill>
                  <a:schemeClr val="tx1"/>
                </a:solidFill>
                <a:latin typeface="Century Gothic" pitchFamily="34" charset="0"/>
              </a:rPr>
              <a:t>KRS</a:t>
            </a:r>
            <a:r>
              <a:rPr lang="en-ID" dirty="0" smtClean="0">
                <a:solidFill>
                  <a:schemeClr val="tx1"/>
                </a:solidFill>
                <a:latin typeface="Century Gothic" pitchFamily="34" charset="0"/>
              </a:rPr>
              <a:t>”</a:t>
            </a: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2411760" y="5787991"/>
            <a:ext cx="2448272" cy="648072"/>
          </a:xfrm>
          <a:prstGeom prst="wedgeRectCallout">
            <a:avLst>
              <a:gd name="adj1" fmla="val -114528"/>
              <a:gd name="adj2" fmla="val -62966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>
                <a:solidFill>
                  <a:schemeClr val="tx1"/>
                </a:solidFill>
                <a:latin typeface="Century Gothic" pitchFamily="34" charset="0"/>
              </a:rPr>
              <a:t>Klik</a:t>
            </a:r>
            <a:r>
              <a:rPr lang="en-ID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ID" dirty="0" smtClean="0">
                <a:solidFill>
                  <a:schemeClr val="tx1"/>
                </a:solidFill>
                <a:latin typeface="Century Gothic" pitchFamily="34" charset="0"/>
              </a:rPr>
              <a:t>“</a:t>
            </a:r>
            <a:r>
              <a:rPr lang="en-ID" b="1" dirty="0" err="1" smtClean="0">
                <a:solidFill>
                  <a:schemeClr val="tx1"/>
                </a:solidFill>
                <a:latin typeface="Century Gothic" pitchFamily="34" charset="0"/>
              </a:rPr>
              <a:t>Pengisian</a:t>
            </a:r>
            <a:r>
              <a:rPr lang="en-ID" b="1" dirty="0" smtClean="0">
                <a:solidFill>
                  <a:schemeClr val="tx1"/>
                </a:solidFill>
                <a:latin typeface="Century Gothic" pitchFamily="34" charset="0"/>
              </a:rPr>
              <a:t> KRS</a:t>
            </a:r>
            <a:r>
              <a:rPr lang="en-ID" dirty="0" smtClean="0">
                <a:solidFill>
                  <a:schemeClr val="tx1"/>
                </a:solidFill>
                <a:latin typeface="Century Gothic" pitchFamily="34" charset="0"/>
              </a:rPr>
              <a:t>”</a:t>
            </a: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5292080" y="5787991"/>
            <a:ext cx="2736304" cy="648072"/>
          </a:xfrm>
          <a:prstGeom prst="wedgeRectCallout">
            <a:avLst>
              <a:gd name="adj1" fmla="val 63404"/>
              <a:gd name="adj2" fmla="val -28722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>
                <a:solidFill>
                  <a:schemeClr val="tx1"/>
                </a:solidFill>
                <a:latin typeface="Century Gothic" pitchFamily="34" charset="0"/>
              </a:rPr>
              <a:t>Klik</a:t>
            </a:r>
            <a:r>
              <a:rPr lang="en-ID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ID" dirty="0" smtClean="0">
                <a:solidFill>
                  <a:schemeClr val="tx1"/>
                </a:solidFill>
                <a:latin typeface="Century Gothic" pitchFamily="34" charset="0"/>
              </a:rPr>
              <a:t>“</a:t>
            </a:r>
            <a:r>
              <a:rPr lang="en-ID" b="1" dirty="0" err="1" smtClean="0">
                <a:solidFill>
                  <a:schemeClr val="tx1"/>
                </a:solidFill>
                <a:latin typeface="Century Gothic" pitchFamily="34" charset="0"/>
              </a:rPr>
              <a:t>Pilih</a:t>
            </a:r>
            <a:r>
              <a:rPr lang="en-ID" dirty="0" smtClean="0">
                <a:solidFill>
                  <a:schemeClr val="tx1"/>
                </a:solidFill>
                <a:latin typeface="Century Gothic" pitchFamily="34" charset="0"/>
              </a:rPr>
              <a:t>” </a:t>
            </a:r>
            <a:r>
              <a:rPr lang="en-ID" dirty="0" err="1" smtClean="0">
                <a:solidFill>
                  <a:schemeClr val="tx1"/>
                </a:solidFill>
                <a:latin typeface="Century Gothic" pitchFamily="34" charset="0"/>
              </a:rPr>
              <a:t>pada</a:t>
            </a:r>
            <a:r>
              <a:rPr lang="en-ID" dirty="0" smtClean="0">
                <a:solidFill>
                  <a:schemeClr val="tx1"/>
                </a:solidFill>
                <a:latin typeface="Century Gothic" pitchFamily="34" charset="0"/>
              </a:rPr>
              <a:t> MK yang </a:t>
            </a:r>
            <a:r>
              <a:rPr lang="en-ID" dirty="0" err="1" smtClean="0">
                <a:solidFill>
                  <a:schemeClr val="tx1"/>
                </a:solidFill>
                <a:latin typeface="Century Gothic" pitchFamily="34" charset="0"/>
              </a:rPr>
              <a:t>dipilih</a:t>
            </a: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64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9552" y="116632"/>
            <a:ext cx="8054712" cy="99537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6</a:t>
            </a:r>
            <a:r>
              <a:rPr lang="id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 Pengisian KRS </a:t>
            </a:r>
            <a:r>
              <a:rPr lang="en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</a:t>
            </a:r>
            <a:r>
              <a:rPr lang="id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r>
              <a:rPr lang="en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  <a:endParaRPr lang="id-ID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8323"/>
            <a:ext cx="9144000" cy="43613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ular Callout 4"/>
          <p:cNvSpPr/>
          <p:nvPr/>
        </p:nvSpPr>
        <p:spPr>
          <a:xfrm>
            <a:off x="1835696" y="5745798"/>
            <a:ext cx="6048672" cy="648072"/>
          </a:xfrm>
          <a:prstGeom prst="wedgeRectCallout">
            <a:avLst>
              <a:gd name="adj1" fmla="val -27247"/>
              <a:gd name="adj2" fmla="val -36173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>
                <a:solidFill>
                  <a:schemeClr val="tx1"/>
                </a:solidFill>
                <a:latin typeface="Century Gothic" pitchFamily="34" charset="0"/>
              </a:rPr>
              <a:t>MK yang </a:t>
            </a:r>
            <a:r>
              <a:rPr lang="en-ID" dirty="0" err="1" smtClean="0">
                <a:solidFill>
                  <a:schemeClr val="tx1"/>
                </a:solidFill>
                <a:latin typeface="Century Gothic" pitchFamily="34" charset="0"/>
              </a:rPr>
              <a:t>dipilih</a:t>
            </a:r>
            <a:r>
              <a:rPr lang="en-ID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ID" dirty="0" err="1" smtClean="0">
                <a:solidFill>
                  <a:schemeClr val="tx1"/>
                </a:solidFill>
                <a:latin typeface="Century Gothic" pitchFamily="34" charset="0"/>
              </a:rPr>
              <a:t>pindah</a:t>
            </a:r>
            <a:r>
              <a:rPr lang="en-ID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ID" dirty="0" err="1" smtClean="0">
                <a:solidFill>
                  <a:schemeClr val="tx1"/>
                </a:solidFill>
                <a:latin typeface="Century Gothic" pitchFamily="34" charset="0"/>
              </a:rPr>
              <a:t>ke</a:t>
            </a:r>
            <a:r>
              <a:rPr lang="en-ID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ID" dirty="0" err="1" smtClean="0">
                <a:solidFill>
                  <a:schemeClr val="tx1"/>
                </a:solidFill>
                <a:latin typeface="Century Gothic" pitchFamily="34" charset="0"/>
              </a:rPr>
              <a:t>daftar</a:t>
            </a:r>
            <a:r>
              <a:rPr lang="en-ID" dirty="0" smtClean="0">
                <a:solidFill>
                  <a:schemeClr val="tx1"/>
                </a:solidFill>
                <a:latin typeface="Century Gothic" pitchFamily="34" charset="0"/>
              </a:rPr>
              <a:t> di </a:t>
            </a:r>
            <a:r>
              <a:rPr lang="en-ID" dirty="0" err="1" smtClean="0">
                <a:solidFill>
                  <a:schemeClr val="tx1"/>
                </a:solidFill>
                <a:latin typeface="Century Gothic" pitchFamily="34" charset="0"/>
              </a:rPr>
              <a:t>bagian</a:t>
            </a:r>
            <a:r>
              <a:rPr lang="en-ID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ID" dirty="0" err="1" smtClean="0">
                <a:solidFill>
                  <a:schemeClr val="tx1"/>
                </a:solidFill>
                <a:latin typeface="Century Gothic" pitchFamily="34" charset="0"/>
              </a:rPr>
              <a:t>bawah</a:t>
            </a: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57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7504" y="1268760"/>
            <a:ext cx="8928992" cy="3824495"/>
            <a:chOff x="107504" y="1844824"/>
            <a:chExt cx="8928992" cy="382449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844824"/>
              <a:ext cx="8928992" cy="3824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1" y="5260022"/>
              <a:ext cx="2160239" cy="289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itle 1"/>
          <p:cNvSpPr txBox="1">
            <a:spLocks/>
          </p:cNvSpPr>
          <p:nvPr/>
        </p:nvSpPr>
        <p:spPr>
          <a:xfrm>
            <a:off x="539552" y="116632"/>
            <a:ext cx="8054712" cy="99537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6</a:t>
            </a:r>
            <a:r>
              <a:rPr lang="id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 Pengisian KRS </a:t>
            </a:r>
            <a:r>
              <a:rPr lang="en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(3)</a:t>
            </a:r>
            <a:endParaRPr lang="id-ID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1542572" y="5589240"/>
            <a:ext cx="6048672" cy="648072"/>
          </a:xfrm>
          <a:prstGeom prst="wedgeRectCallout">
            <a:avLst>
              <a:gd name="adj1" fmla="val -56633"/>
              <a:gd name="adj2" fmla="val -14771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 smtClean="0">
                <a:solidFill>
                  <a:schemeClr val="tx1"/>
                </a:solidFill>
                <a:latin typeface="Century Gothic" pitchFamily="34" charset="0"/>
              </a:rPr>
              <a:t>Klik</a:t>
            </a:r>
            <a:r>
              <a:rPr lang="en-ID" dirty="0" smtClean="0">
                <a:solidFill>
                  <a:schemeClr val="tx1"/>
                </a:solidFill>
                <a:latin typeface="Century Gothic" pitchFamily="34" charset="0"/>
              </a:rPr>
              <a:t> “</a:t>
            </a:r>
            <a:r>
              <a:rPr lang="en-ID" b="1" dirty="0" err="1" smtClean="0">
                <a:solidFill>
                  <a:schemeClr val="tx1"/>
                </a:solidFill>
                <a:latin typeface="Century Gothic" pitchFamily="34" charset="0"/>
              </a:rPr>
              <a:t>Ajukan</a:t>
            </a:r>
            <a:r>
              <a:rPr lang="en-ID" b="1" dirty="0" smtClean="0">
                <a:solidFill>
                  <a:schemeClr val="tx1"/>
                </a:solidFill>
                <a:latin typeface="Century Gothic" pitchFamily="34" charset="0"/>
              </a:rPr>
              <a:t> ACC </a:t>
            </a:r>
            <a:r>
              <a:rPr lang="en-ID" b="1" dirty="0" err="1" smtClean="0">
                <a:solidFill>
                  <a:schemeClr val="tx1"/>
                </a:solidFill>
                <a:latin typeface="Century Gothic" pitchFamily="34" charset="0"/>
              </a:rPr>
              <a:t>ke</a:t>
            </a:r>
            <a:r>
              <a:rPr lang="en-ID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ID" b="1" dirty="0" err="1" smtClean="0">
                <a:solidFill>
                  <a:schemeClr val="tx1"/>
                </a:solidFill>
                <a:latin typeface="Century Gothic" pitchFamily="34" charset="0"/>
              </a:rPr>
              <a:t>Dosen</a:t>
            </a:r>
            <a:r>
              <a:rPr lang="en-ID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ID" b="1" dirty="0" err="1" smtClean="0">
                <a:solidFill>
                  <a:schemeClr val="tx1"/>
                </a:solidFill>
                <a:latin typeface="Century Gothic" pitchFamily="34" charset="0"/>
              </a:rPr>
              <a:t>Pembimbing</a:t>
            </a:r>
            <a:r>
              <a:rPr lang="en-ID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ID" b="1" dirty="0" err="1" smtClean="0">
                <a:solidFill>
                  <a:schemeClr val="tx1"/>
                </a:solidFill>
                <a:latin typeface="Century Gothic" pitchFamily="34" charset="0"/>
              </a:rPr>
              <a:t>Akademik</a:t>
            </a:r>
            <a:r>
              <a:rPr lang="en-ID" dirty="0" smtClean="0">
                <a:solidFill>
                  <a:schemeClr val="tx1"/>
                </a:solidFill>
                <a:latin typeface="Century Gothic" pitchFamily="34" charset="0"/>
              </a:rPr>
              <a:t>”</a:t>
            </a: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502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929695" cy="374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9552" y="116632"/>
            <a:ext cx="8054712" cy="99537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6</a:t>
            </a:r>
            <a:r>
              <a:rPr lang="id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 Pengisian KRS </a:t>
            </a:r>
            <a:r>
              <a:rPr lang="en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(4)</a:t>
            </a:r>
            <a:endParaRPr lang="id-ID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1542572" y="5589240"/>
            <a:ext cx="6048672" cy="648072"/>
          </a:xfrm>
          <a:prstGeom prst="wedgeRectCallout">
            <a:avLst>
              <a:gd name="adj1" fmla="val -54934"/>
              <a:gd name="adj2" fmla="val -12235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 smtClean="0">
                <a:solidFill>
                  <a:schemeClr val="tx1"/>
                </a:solidFill>
                <a:latin typeface="Century Gothic" pitchFamily="34" charset="0"/>
              </a:rPr>
              <a:t>Berubah</a:t>
            </a:r>
            <a:r>
              <a:rPr lang="en-ID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ID" dirty="0" err="1" smtClean="0">
                <a:solidFill>
                  <a:schemeClr val="tx1"/>
                </a:solidFill>
                <a:latin typeface="Century Gothic" pitchFamily="34" charset="0"/>
              </a:rPr>
              <a:t>menjadi</a:t>
            </a:r>
            <a:r>
              <a:rPr lang="en-ID" dirty="0" smtClean="0">
                <a:solidFill>
                  <a:schemeClr val="tx1"/>
                </a:solidFill>
                <a:latin typeface="Century Gothic" pitchFamily="34" charset="0"/>
              </a:rPr>
              <a:t> “</a:t>
            </a:r>
            <a:r>
              <a:rPr lang="en-ID" b="1" dirty="0" err="1" smtClean="0">
                <a:solidFill>
                  <a:schemeClr val="tx1"/>
                </a:solidFill>
                <a:latin typeface="Century Gothic" pitchFamily="34" charset="0"/>
              </a:rPr>
              <a:t>Sudah</a:t>
            </a:r>
            <a:r>
              <a:rPr lang="en-ID" b="1" dirty="0" smtClean="0">
                <a:solidFill>
                  <a:schemeClr val="tx1"/>
                </a:solidFill>
                <a:latin typeface="Century Gothic" pitchFamily="34" charset="0"/>
              </a:rPr>
              <a:t> Di ACC </a:t>
            </a:r>
            <a:r>
              <a:rPr lang="en-ID" b="1" dirty="0" err="1" smtClean="0">
                <a:solidFill>
                  <a:schemeClr val="tx1"/>
                </a:solidFill>
                <a:latin typeface="Century Gothic" pitchFamily="34" charset="0"/>
              </a:rPr>
              <a:t>ke</a:t>
            </a:r>
            <a:r>
              <a:rPr lang="en-ID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ID" b="1" dirty="0" err="1" smtClean="0">
                <a:solidFill>
                  <a:schemeClr val="tx1"/>
                </a:solidFill>
                <a:latin typeface="Century Gothic" pitchFamily="34" charset="0"/>
              </a:rPr>
              <a:t>Dosen</a:t>
            </a:r>
            <a:r>
              <a:rPr lang="en-ID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ID" b="1" dirty="0" err="1" smtClean="0">
                <a:solidFill>
                  <a:schemeClr val="tx1"/>
                </a:solidFill>
                <a:latin typeface="Century Gothic" pitchFamily="34" charset="0"/>
              </a:rPr>
              <a:t>Pembimbing</a:t>
            </a:r>
            <a:r>
              <a:rPr lang="en-ID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ID" b="1" dirty="0" err="1" smtClean="0">
                <a:solidFill>
                  <a:schemeClr val="tx1"/>
                </a:solidFill>
                <a:latin typeface="Century Gothic" pitchFamily="34" charset="0"/>
              </a:rPr>
              <a:t>Akademik</a:t>
            </a:r>
            <a:r>
              <a:rPr lang="en-ID" dirty="0" smtClean="0">
                <a:solidFill>
                  <a:schemeClr val="tx1"/>
                </a:solidFill>
                <a:latin typeface="Century Gothic" pitchFamily="34" charset="0"/>
              </a:rPr>
              <a:t>”</a:t>
            </a: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989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929695" cy="3745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9552" y="116632"/>
            <a:ext cx="8054712" cy="99537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ID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7</a:t>
            </a:r>
            <a:r>
              <a:rPr lang="id-ID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r>
              <a:rPr lang="en-ID" sz="24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Cetak</a:t>
            </a:r>
            <a:r>
              <a:rPr lang="en-ID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d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K</a:t>
            </a:r>
            <a:r>
              <a:rPr lang="en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SM (1)</a:t>
            </a:r>
            <a:endParaRPr lang="id-ID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2843808" y="5548242"/>
            <a:ext cx="2448272" cy="648072"/>
          </a:xfrm>
          <a:prstGeom prst="wedgeRectCallout">
            <a:avLst>
              <a:gd name="adj1" fmla="val -54934"/>
              <a:gd name="adj2" fmla="val -12235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 smtClean="0">
                <a:solidFill>
                  <a:schemeClr val="tx1"/>
                </a:solidFill>
                <a:latin typeface="Century Gothic" pitchFamily="34" charset="0"/>
              </a:rPr>
              <a:t>Klik</a:t>
            </a:r>
            <a:r>
              <a:rPr lang="en-ID" dirty="0" smtClean="0">
                <a:solidFill>
                  <a:schemeClr val="tx1"/>
                </a:solidFill>
                <a:latin typeface="Century Gothic" pitchFamily="34" charset="0"/>
              </a:rPr>
              <a:t> “</a:t>
            </a:r>
            <a:r>
              <a:rPr lang="en-ID" b="1" dirty="0" smtClean="0">
                <a:solidFill>
                  <a:schemeClr val="tx1"/>
                </a:solidFill>
                <a:latin typeface="Century Gothic" pitchFamily="34" charset="0"/>
              </a:rPr>
              <a:t>CETAK KSM</a:t>
            </a:r>
            <a:r>
              <a:rPr lang="en-ID" dirty="0" smtClean="0">
                <a:solidFill>
                  <a:schemeClr val="tx1"/>
                </a:solidFill>
                <a:latin typeface="Century Gothic" pitchFamily="34" charset="0"/>
              </a:rPr>
              <a:t>”</a:t>
            </a: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647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9552" y="116632"/>
            <a:ext cx="8054712" cy="99537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7</a:t>
            </a:r>
            <a:r>
              <a:rPr lang="id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 </a:t>
            </a:r>
            <a:r>
              <a:rPr lang="en-ID" sz="2400" dirty="0" err="1" smtClean="0">
                <a:solidFill>
                  <a:schemeClr val="tx1"/>
                </a:solidFill>
                <a:latin typeface="Century Gothic" panose="020B0502020202020204" pitchFamily="34" charset="0"/>
              </a:rPr>
              <a:t>Cetak</a:t>
            </a:r>
            <a:r>
              <a:rPr lang="en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id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K</a:t>
            </a:r>
            <a:r>
              <a:rPr lang="en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SM (2)</a:t>
            </a:r>
            <a:r>
              <a:rPr lang="id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endParaRPr lang="id-ID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1554"/>
            <a:ext cx="9036496" cy="465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26060" y="98072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dirty="0" smtClean="0">
                <a:latin typeface="Century Gothic" pitchFamily="34" charset="0"/>
              </a:rPr>
              <a:t>TAMPILAN CETAK KSM</a:t>
            </a:r>
            <a:endParaRPr lang="en-US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1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116632"/>
            <a:ext cx="8126720" cy="99537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d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1. Halaman depan SIA 5.0</a:t>
            </a:r>
            <a:endParaRPr lang="id-ID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6323"/>
            <a:ext cx="9144000" cy="45150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971600" y="1196752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dirty="0" smtClean="0">
                <a:latin typeface="Century Gothic" pitchFamily="34" charset="0"/>
              </a:rPr>
              <a:t>http://sia.akademik.unsoed.ac.id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71500" y="4653136"/>
            <a:ext cx="1512168" cy="648072"/>
          </a:xfrm>
          <a:prstGeom prst="wedgeRectCallout">
            <a:avLst>
              <a:gd name="adj1" fmla="val -23692"/>
              <a:gd name="adj2" fmla="val -31081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>
                <a:solidFill>
                  <a:schemeClr val="tx1"/>
                </a:solidFill>
                <a:latin typeface="Century Gothic" pitchFamily="34" charset="0"/>
              </a:rPr>
              <a:t>Klik</a:t>
            </a:r>
            <a:r>
              <a:rPr lang="en-ID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ID" dirty="0" smtClean="0">
                <a:solidFill>
                  <a:schemeClr val="tx1"/>
                </a:solidFill>
                <a:latin typeface="Century Gothic" pitchFamily="34" charset="0"/>
              </a:rPr>
              <a:t>“</a:t>
            </a:r>
            <a:r>
              <a:rPr lang="en-ID" b="1" dirty="0" smtClean="0">
                <a:solidFill>
                  <a:schemeClr val="tx1"/>
                </a:solidFill>
                <a:latin typeface="Century Gothic" pitchFamily="34" charset="0"/>
              </a:rPr>
              <a:t>Login</a:t>
            </a:r>
            <a:r>
              <a:rPr lang="en-ID" dirty="0" smtClean="0">
                <a:solidFill>
                  <a:schemeClr val="tx1"/>
                </a:solidFill>
                <a:latin typeface="Century Gothic" pitchFamily="34" charset="0"/>
              </a:rPr>
              <a:t>”</a:t>
            </a: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3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116632"/>
            <a:ext cx="8126720" cy="99537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d-ID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r>
              <a:rPr lang="id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 Halaman </a:t>
            </a:r>
            <a:r>
              <a:rPr lang="id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Login</a:t>
            </a:r>
            <a:r>
              <a:rPr lang="en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(1)</a:t>
            </a:r>
            <a:endParaRPr lang="id-ID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2789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ular Callout 4"/>
          <p:cNvSpPr/>
          <p:nvPr/>
        </p:nvSpPr>
        <p:spPr>
          <a:xfrm>
            <a:off x="827584" y="4077072"/>
            <a:ext cx="4608512" cy="648072"/>
          </a:xfrm>
          <a:prstGeom prst="wedgeRectCallout">
            <a:avLst>
              <a:gd name="adj1" fmla="val -23692"/>
              <a:gd name="adj2" fmla="val -31081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>
                <a:solidFill>
                  <a:schemeClr val="tx1"/>
                </a:solidFill>
                <a:latin typeface="Century Gothic" pitchFamily="34" charset="0"/>
              </a:rPr>
              <a:t>Klik</a:t>
            </a:r>
            <a:r>
              <a:rPr lang="en-ID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ID" dirty="0" smtClean="0">
                <a:solidFill>
                  <a:schemeClr val="tx1"/>
                </a:solidFill>
                <a:latin typeface="Century Gothic" pitchFamily="34" charset="0"/>
              </a:rPr>
              <a:t>“</a:t>
            </a:r>
            <a:r>
              <a:rPr lang="en-ID" b="1" dirty="0" smtClean="0">
                <a:solidFill>
                  <a:schemeClr val="tx1"/>
                </a:solidFill>
                <a:latin typeface="Century Gothic" pitchFamily="34" charset="0"/>
              </a:rPr>
              <a:t>Login </a:t>
            </a:r>
            <a:r>
              <a:rPr lang="en-ID" b="1" dirty="0" err="1" smtClean="0">
                <a:solidFill>
                  <a:schemeClr val="tx1"/>
                </a:solidFill>
                <a:latin typeface="Century Gothic" pitchFamily="34" charset="0"/>
              </a:rPr>
              <a:t>Dengan</a:t>
            </a:r>
            <a:r>
              <a:rPr lang="en-ID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ID" b="1" dirty="0" err="1" smtClean="0">
                <a:solidFill>
                  <a:schemeClr val="tx1"/>
                </a:solidFill>
                <a:latin typeface="Century Gothic" pitchFamily="34" charset="0"/>
              </a:rPr>
              <a:t>Akun</a:t>
            </a:r>
            <a:r>
              <a:rPr lang="en-ID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ID" b="1" dirty="0" err="1" smtClean="0">
                <a:solidFill>
                  <a:schemeClr val="tx1"/>
                </a:solidFill>
                <a:latin typeface="Century Gothic" pitchFamily="34" charset="0"/>
              </a:rPr>
              <a:t>Unsoed</a:t>
            </a:r>
            <a:r>
              <a:rPr lang="en-ID" b="1" dirty="0" smtClean="0">
                <a:solidFill>
                  <a:schemeClr val="tx1"/>
                </a:solidFill>
                <a:latin typeface="Century Gothic" pitchFamily="34" charset="0"/>
              </a:rPr>
              <a:t> (SSO)</a:t>
            </a:r>
            <a:r>
              <a:rPr lang="en-ID" dirty="0" smtClean="0">
                <a:solidFill>
                  <a:schemeClr val="tx1"/>
                </a:solidFill>
                <a:latin typeface="Century Gothic" pitchFamily="34" charset="0"/>
              </a:rPr>
              <a:t>”</a:t>
            </a: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88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9552" y="116632"/>
            <a:ext cx="8054712" cy="99537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id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3. Halaman </a:t>
            </a:r>
            <a:r>
              <a:rPr lang="id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Login</a:t>
            </a:r>
            <a:r>
              <a:rPr lang="en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(2)</a:t>
            </a:r>
            <a:endParaRPr lang="id-ID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34" y="1340768"/>
            <a:ext cx="7960730" cy="47364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ular Callout 4"/>
          <p:cNvSpPr/>
          <p:nvPr/>
        </p:nvSpPr>
        <p:spPr>
          <a:xfrm>
            <a:off x="251520" y="5877272"/>
            <a:ext cx="3312368" cy="648072"/>
          </a:xfrm>
          <a:prstGeom prst="wedgeRectCallout">
            <a:avLst>
              <a:gd name="adj1" fmla="val 3103"/>
              <a:gd name="adj2" fmla="val -48503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>
                <a:solidFill>
                  <a:schemeClr val="tx1"/>
                </a:solidFill>
                <a:latin typeface="Century Gothic" pitchFamily="34" charset="0"/>
              </a:rPr>
              <a:t>Isi </a:t>
            </a:r>
            <a:r>
              <a:rPr lang="en-ID" b="1" dirty="0" smtClean="0">
                <a:solidFill>
                  <a:schemeClr val="tx1"/>
                </a:solidFill>
                <a:latin typeface="Century Gothic" pitchFamily="34" charset="0"/>
              </a:rPr>
              <a:t>Username (email </a:t>
            </a:r>
            <a:r>
              <a:rPr lang="en-ID" b="1" dirty="0" err="1" smtClean="0">
                <a:solidFill>
                  <a:schemeClr val="tx1"/>
                </a:solidFill>
                <a:latin typeface="Century Gothic" pitchFamily="34" charset="0"/>
              </a:rPr>
              <a:t>Unsoed</a:t>
            </a:r>
            <a:r>
              <a:rPr lang="en-ID" b="1" dirty="0" smtClean="0">
                <a:solidFill>
                  <a:schemeClr val="tx1"/>
                </a:solidFill>
                <a:latin typeface="Century Gothic" pitchFamily="34" charset="0"/>
              </a:rPr>
              <a:t>)</a:t>
            </a:r>
            <a:endParaRPr lang="en-US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4067944" y="6077236"/>
            <a:ext cx="2880320" cy="648072"/>
          </a:xfrm>
          <a:prstGeom prst="wedgeRectCallout">
            <a:avLst>
              <a:gd name="adj1" fmla="val -91066"/>
              <a:gd name="adj2" fmla="val -43589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smtClean="0">
                <a:solidFill>
                  <a:schemeClr val="tx1"/>
                </a:solidFill>
                <a:latin typeface="Century Gothic" pitchFamily="34" charset="0"/>
              </a:rPr>
              <a:t>Isi </a:t>
            </a:r>
            <a:r>
              <a:rPr lang="en-ID" b="1" dirty="0" smtClean="0">
                <a:solidFill>
                  <a:schemeClr val="tx1"/>
                </a:solidFill>
                <a:latin typeface="Century Gothic" pitchFamily="34" charset="0"/>
              </a:rPr>
              <a:t>Password</a:t>
            </a:r>
            <a:endParaRPr lang="en-US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45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87624" y="116632"/>
            <a:ext cx="7406640" cy="99537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id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4. Halaman depan SIA 5.0 Akses Mahasiswa</a:t>
            </a:r>
            <a:endParaRPr lang="id-ID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44648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ular Callout 4"/>
          <p:cNvSpPr/>
          <p:nvPr/>
        </p:nvSpPr>
        <p:spPr>
          <a:xfrm>
            <a:off x="251520" y="5877272"/>
            <a:ext cx="2880320" cy="648072"/>
          </a:xfrm>
          <a:prstGeom prst="wedgeRectCallout">
            <a:avLst>
              <a:gd name="adj1" fmla="val -40415"/>
              <a:gd name="adj2" fmla="val -64515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>
                <a:solidFill>
                  <a:schemeClr val="tx1"/>
                </a:solidFill>
                <a:latin typeface="Century Gothic" pitchFamily="34" charset="0"/>
              </a:rPr>
              <a:t>Klik</a:t>
            </a:r>
            <a:r>
              <a:rPr lang="en-ID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ID" dirty="0" smtClean="0">
                <a:solidFill>
                  <a:schemeClr val="tx1"/>
                </a:solidFill>
                <a:latin typeface="Century Gothic" pitchFamily="34" charset="0"/>
              </a:rPr>
              <a:t>“</a:t>
            </a:r>
            <a:r>
              <a:rPr lang="en-ID" b="1" dirty="0" err="1" smtClean="0">
                <a:solidFill>
                  <a:schemeClr val="tx1"/>
                </a:solidFill>
                <a:latin typeface="Century Gothic" pitchFamily="34" charset="0"/>
              </a:rPr>
              <a:t>Pra</a:t>
            </a:r>
            <a:r>
              <a:rPr lang="en-ID" b="1" dirty="0" smtClean="0">
                <a:solidFill>
                  <a:schemeClr val="tx1"/>
                </a:solidFill>
                <a:latin typeface="Century Gothic" pitchFamily="34" charset="0"/>
              </a:rPr>
              <a:t> KRS MBKM</a:t>
            </a:r>
            <a:r>
              <a:rPr lang="en-ID" dirty="0" smtClean="0">
                <a:solidFill>
                  <a:schemeClr val="tx1"/>
                </a:solidFill>
                <a:latin typeface="Century Gothic" pitchFamily="34" charset="0"/>
              </a:rPr>
              <a:t>”</a:t>
            </a: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3635896" y="5997591"/>
            <a:ext cx="3672408" cy="648072"/>
          </a:xfrm>
          <a:prstGeom prst="wedgeRectCallout">
            <a:avLst>
              <a:gd name="adj1" fmla="val -113189"/>
              <a:gd name="adj2" fmla="val -63564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>
                <a:solidFill>
                  <a:schemeClr val="tx1"/>
                </a:solidFill>
                <a:latin typeface="Century Gothic" pitchFamily="34" charset="0"/>
              </a:rPr>
              <a:t>Klik</a:t>
            </a:r>
            <a:r>
              <a:rPr lang="en-ID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ID" dirty="0" smtClean="0">
                <a:solidFill>
                  <a:schemeClr val="tx1"/>
                </a:solidFill>
                <a:latin typeface="Century Gothic" pitchFamily="34" charset="0"/>
              </a:rPr>
              <a:t>“</a:t>
            </a:r>
            <a:r>
              <a:rPr lang="en-ID" b="1" dirty="0" err="1" smtClean="0">
                <a:solidFill>
                  <a:schemeClr val="tx1"/>
                </a:solidFill>
                <a:latin typeface="Century Gothic" pitchFamily="34" charset="0"/>
              </a:rPr>
              <a:t>Pendaftaran</a:t>
            </a:r>
            <a:r>
              <a:rPr lang="en-ID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ID" b="1" dirty="0" err="1" smtClean="0">
                <a:solidFill>
                  <a:schemeClr val="tx1"/>
                </a:solidFill>
                <a:latin typeface="Century Gothic" pitchFamily="34" charset="0"/>
              </a:rPr>
              <a:t>Paket</a:t>
            </a:r>
            <a:r>
              <a:rPr lang="en-ID" b="1" dirty="0" smtClean="0">
                <a:solidFill>
                  <a:schemeClr val="tx1"/>
                </a:solidFill>
                <a:latin typeface="Century Gothic" pitchFamily="34" charset="0"/>
              </a:rPr>
              <a:t> MBKM</a:t>
            </a:r>
            <a:r>
              <a:rPr lang="en-ID" dirty="0" smtClean="0">
                <a:solidFill>
                  <a:schemeClr val="tx1"/>
                </a:solidFill>
                <a:latin typeface="Century Gothic" pitchFamily="34" charset="0"/>
              </a:rPr>
              <a:t>”</a:t>
            </a: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70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9552" y="116632"/>
            <a:ext cx="8054712" cy="99537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r>
            <a:r>
              <a:rPr lang="id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 Pendaftaran Paket MBKM </a:t>
            </a:r>
            <a:r>
              <a:rPr lang="en-ID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</a:t>
            </a:r>
            <a:r>
              <a:rPr lang="id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1</a:t>
            </a:r>
            <a:r>
              <a:rPr lang="en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  <a:endParaRPr lang="id-ID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2981"/>
            <a:ext cx="9107488" cy="4392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ular Callout 4"/>
          <p:cNvSpPr/>
          <p:nvPr/>
        </p:nvSpPr>
        <p:spPr>
          <a:xfrm>
            <a:off x="251520" y="5877272"/>
            <a:ext cx="3024336" cy="648072"/>
          </a:xfrm>
          <a:prstGeom prst="wedgeRectCallout">
            <a:avLst>
              <a:gd name="adj1" fmla="val -863"/>
              <a:gd name="adj2" fmla="val -32666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>
                <a:solidFill>
                  <a:schemeClr val="tx1"/>
                </a:solidFill>
                <a:latin typeface="Century Gothic" pitchFamily="34" charset="0"/>
              </a:rPr>
              <a:t>Klik</a:t>
            </a:r>
            <a:r>
              <a:rPr lang="en-ID" dirty="0">
                <a:solidFill>
                  <a:schemeClr val="tx1"/>
                </a:solidFill>
                <a:latin typeface="Century Gothic" pitchFamily="34" charset="0"/>
              </a:rPr>
              <a:t> “</a:t>
            </a:r>
            <a:r>
              <a:rPr lang="en-ID" b="1" dirty="0" err="1">
                <a:solidFill>
                  <a:schemeClr val="tx1"/>
                </a:solidFill>
                <a:latin typeface="Century Gothic" pitchFamily="34" charset="0"/>
              </a:rPr>
              <a:t>Ambil</a:t>
            </a:r>
            <a:r>
              <a:rPr lang="en-ID" b="1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ID" b="1" dirty="0" err="1">
                <a:solidFill>
                  <a:schemeClr val="tx1"/>
                </a:solidFill>
                <a:latin typeface="Century Gothic" pitchFamily="34" charset="0"/>
              </a:rPr>
              <a:t>Paket</a:t>
            </a:r>
            <a:r>
              <a:rPr lang="en-ID" b="1" dirty="0">
                <a:solidFill>
                  <a:schemeClr val="tx1"/>
                </a:solidFill>
                <a:latin typeface="Century Gothic" pitchFamily="34" charset="0"/>
              </a:rPr>
              <a:t> MBKM</a:t>
            </a:r>
            <a:r>
              <a:rPr lang="en-ID" dirty="0" smtClean="0">
                <a:solidFill>
                  <a:schemeClr val="tx1"/>
                </a:solidFill>
                <a:latin typeface="Century Gothic" pitchFamily="34" charset="0"/>
              </a:rPr>
              <a:t>”</a:t>
            </a: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36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9552" y="116632"/>
            <a:ext cx="8054712" cy="99537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r>
            <a:r>
              <a:rPr lang="id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 Pendaftaran Paket MBKM </a:t>
            </a:r>
            <a:r>
              <a:rPr lang="en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</a:t>
            </a:r>
            <a:r>
              <a:rPr lang="id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2</a:t>
            </a:r>
            <a:r>
              <a:rPr lang="en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  <a:endParaRPr lang="id-ID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3252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ular Callout 4"/>
          <p:cNvSpPr/>
          <p:nvPr/>
        </p:nvSpPr>
        <p:spPr>
          <a:xfrm>
            <a:off x="6516216" y="5229200"/>
            <a:ext cx="2376264" cy="648072"/>
          </a:xfrm>
          <a:prstGeom prst="wedgeRectCallout">
            <a:avLst>
              <a:gd name="adj1" fmla="val 24129"/>
              <a:gd name="adj2" fmla="val -32516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>
                <a:solidFill>
                  <a:schemeClr val="tx1"/>
                </a:solidFill>
                <a:latin typeface="Century Gothic" pitchFamily="34" charset="0"/>
              </a:rPr>
              <a:t>Klik</a:t>
            </a:r>
            <a:r>
              <a:rPr lang="en-ID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ID" dirty="0" smtClean="0">
                <a:solidFill>
                  <a:schemeClr val="tx1"/>
                </a:solidFill>
                <a:latin typeface="Century Gothic" pitchFamily="34" charset="0"/>
              </a:rPr>
              <a:t>“</a:t>
            </a:r>
            <a:r>
              <a:rPr lang="en-ID" b="1" dirty="0" err="1" smtClean="0">
                <a:solidFill>
                  <a:schemeClr val="tx1"/>
                </a:solidFill>
                <a:latin typeface="Century Gothic" pitchFamily="34" charset="0"/>
              </a:rPr>
              <a:t>Pilih</a:t>
            </a:r>
            <a:r>
              <a:rPr lang="en-ID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ID" b="1" dirty="0" err="1" smtClean="0">
                <a:solidFill>
                  <a:schemeClr val="tx1"/>
                </a:solidFill>
                <a:latin typeface="Century Gothic" pitchFamily="34" charset="0"/>
              </a:rPr>
              <a:t>Paket</a:t>
            </a:r>
            <a:r>
              <a:rPr lang="en-ID" dirty="0" smtClean="0">
                <a:solidFill>
                  <a:schemeClr val="tx1"/>
                </a:solidFill>
                <a:latin typeface="Century Gothic" pitchFamily="34" charset="0"/>
              </a:rPr>
              <a:t>”</a:t>
            </a: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42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116632"/>
            <a:ext cx="8126720" cy="99537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r>
            <a:r>
              <a:rPr lang="id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 Pendaftaran Paket MBKM </a:t>
            </a:r>
            <a:r>
              <a:rPr lang="en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</a:t>
            </a:r>
            <a:r>
              <a:rPr lang="id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3</a:t>
            </a:r>
            <a:r>
              <a:rPr lang="en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)</a:t>
            </a:r>
            <a:endParaRPr lang="id-ID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7044"/>
            <a:ext cx="9144000" cy="4403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ular Callout 4"/>
          <p:cNvSpPr/>
          <p:nvPr/>
        </p:nvSpPr>
        <p:spPr>
          <a:xfrm>
            <a:off x="2699792" y="5869310"/>
            <a:ext cx="1512168" cy="648072"/>
          </a:xfrm>
          <a:prstGeom prst="wedgeRectCallout">
            <a:avLst>
              <a:gd name="adj1" fmla="val 92730"/>
              <a:gd name="adj2" fmla="val -452495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>
                <a:solidFill>
                  <a:schemeClr val="tx1"/>
                </a:solidFill>
                <a:latin typeface="Century Gothic" pitchFamily="34" charset="0"/>
              </a:rPr>
              <a:t>Klik</a:t>
            </a:r>
            <a:r>
              <a:rPr lang="en-ID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ID" dirty="0" smtClean="0">
                <a:solidFill>
                  <a:schemeClr val="tx1"/>
                </a:solidFill>
                <a:latin typeface="Century Gothic" pitchFamily="34" charset="0"/>
              </a:rPr>
              <a:t>“</a:t>
            </a:r>
            <a:r>
              <a:rPr lang="en-ID" b="1" dirty="0" err="1" smtClean="0">
                <a:solidFill>
                  <a:schemeClr val="tx1"/>
                </a:solidFill>
                <a:latin typeface="Century Gothic" pitchFamily="34" charset="0"/>
              </a:rPr>
              <a:t>Detil</a:t>
            </a:r>
            <a:r>
              <a:rPr lang="en-ID" dirty="0" smtClean="0">
                <a:solidFill>
                  <a:schemeClr val="tx1"/>
                </a:solidFill>
                <a:latin typeface="Century Gothic" pitchFamily="34" charset="0"/>
              </a:rPr>
              <a:t>”</a:t>
            </a:r>
            <a:endParaRPr lang="en-US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20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9552" y="116632"/>
            <a:ext cx="8054712" cy="99537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r>
            <a:r>
              <a:rPr lang="id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. Pendaftaran Paket MBKM </a:t>
            </a:r>
            <a:r>
              <a:rPr lang="en-ID" sz="24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(4)</a:t>
            </a:r>
            <a:endParaRPr lang="id-ID" sz="2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2325"/>
            <a:ext cx="9144000" cy="4413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Rectangular Callout 4"/>
          <p:cNvSpPr/>
          <p:nvPr/>
        </p:nvSpPr>
        <p:spPr>
          <a:xfrm>
            <a:off x="1331640" y="5869310"/>
            <a:ext cx="3456384" cy="648072"/>
          </a:xfrm>
          <a:prstGeom prst="wedgeRectCallout">
            <a:avLst>
              <a:gd name="adj1" fmla="val 97863"/>
              <a:gd name="adj2" fmla="val -48404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dirty="0" err="1">
                <a:solidFill>
                  <a:schemeClr val="tx1"/>
                </a:solidFill>
                <a:latin typeface="Century Gothic" pitchFamily="34" charset="0"/>
              </a:rPr>
              <a:t>Klik</a:t>
            </a:r>
            <a:r>
              <a:rPr lang="en-ID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ID" dirty="0" smtClean="0">
                <a:solidFill>
                  <a:schemeClr val="tx1"/>
                </a:solidFill>
                <a:latin typeface="Century Gothic" pitchFamily="34" charset="0"/>
              </a:rPr>
              <a:t>“</a:t>
            </a:r>
            <a:r>
              <a:rPr lang="en-ID" b="1" dirty="0" err="1" smtClean="0">
                <a:solidFill>
                  <a:schemeClr val="tx1"/>
                </a:solidFill>
                <a:latin typeface="Century Gothic" pitchFamily="34" charset="0"/>
              </a:rPr>
              <a:t>Hapus</a:t>
            </a:r>
            <a:r>
              <a:rPr lang="en-ID" dirty="0" smtClean="0">
                <a:solidFill>
                  <a:schemeClr val="tx1"/>
                </a:solidFill>
                <a:latin typeface="Century Gothic" pitchFamily="34" charset="0"/>
              </a:rPr>
              <a:t>” </a:t>
            </a:r>
            <a:r>
              <a:rPr lang="en-ID" dirty="0" err="1" smtClean="0">
                <a:solidFill>
                  <a:schemeClr val="tx1"/>
                </a:solidFill>
                <a:latin typeface="Century Gothic" pitchFamily="34" charset="0"/>
              </a:rPr>
              <a:t>untuk</a:t>
            </a:r>
            <a:r>
              <a:rPr lang="en-ID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ID" dirty="0" err="1" smtClean="0">
                <a:solidFill>
                  <a:schemeClr val="tx1"/>
                </a:solidFill>
                <a:latin typeface="Century Gothic" pitchFamily="34" charset="0"/>
              </a:rPr>
              <a:t>matakuliah</a:t>
            </a:r>
            <a:r>
              <a:rPr lang="en-ID" dirty="0" smtClean="0">
                <a:solidFill>
                  <a:schemeClr val="tx1"/>
                </a:solidFill>
                <a:latin typeface="Century Gothic" pitchFamily="34" charset="0"/>
              </a:rPr>
              <a:t> yang </a:t>
            </a:r>
            <a:r>
              <a:rPr lang="en-ID" b="1" dirty="0" err="1" smtClean="0">
                <a:solidFill>
                  <a:schemeClr val="tx1"/>
                </a:solidFill>
                <a:latin typeface="Century Gothic" pitchFamily="34" charset="0"/>
              </a:rPr>
              <a:t>tidak</a:t>
            </a:r>
            <a:r>
              <a:rPr lang="en-ID" b="1" dirty="0" smtClean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n-ID" b="1" dirty="0" err="1" smtClean="0">
                <a:solidFill>
                  <a:schemeClr val="tx1"/>
                </a:solidFill>
                <a:latin typeface="Century Gothic" pitchFamily="34" charset="0"/>
              </a:rPr>
              <a:t>dipilih</a:t>
            </a:r>
            <a:endParaRPr lang="en-US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5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497</TotalTime>
  <Words>270</Words>
  <Application>Microsoft Office PowerPoint</Application>
  <PresentationFormat>On-screen Show (4:3)</PresentationFormat>
  <Paragraphs>44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wiratmoko</dc:creator>
  <cp:lastModifiedBy>HP</cp:lastModifiedBy>
  <cp:revision>81</cp:revision>
  <dcterms:created xsi:type="dcterms:W3CDTF">2021-02-15T10:00:37Z</dcterms:created>
  <dcterms:modified xsi:type="dcterms:W3CDTF">2021-02-26T00:29:55Z</dcterms:modified>
</cp:coreProperties>
</file>